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embeddedFontLst>
    <p:embeddedFont>
      <p:font typeface="IBM Plex Sans" panose="020B0604020202020204" charset="0"/>
      <p:regular r:id="rId3"/>
      <p:bold r:id="rId4"/>
      <p:italic r:id="rId5"/>
      <p:boldItalic r:id="rId6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703"/>
  </p:normalViewPr>
  <p:slideViewPr>
    <p:cSldViewPr snapToGrid="0" snapToObjects="1">
      <p:cViewPr varScale="1">
        <p:scale>
          <a:sx n="162" d="100"/>
          <a:sy n="162" d="100"/>
        </p:scale>
        <p:origin x="25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FAA9-A34A-104E-99FC-45B7211FB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0D7181-F0BE-7A4E-B5F3-388F427BB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61796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633647A-9547-314E-94A9-645CAF2F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0623C3-25DA-4B49-A45A-A29355F5E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4900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561A3-FA2D-D245-A467-190A87433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CAF0F-F017-DE46-98B6-97EC1522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6149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26944C-6D5C-904D-9041-26893DD8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000" dirty="0">
                <a:latin typeface="IBM Sans plex"/>
              </a:rPr>
              <a:t>Lämmittelytehtävä: symbolit ja logot</a:t>
            </a:r>
            <a:endParaRPr lang="en-FI" sz="4000" dirty="0">
              <a:latin typeface="IBM Sans plex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A6B924B-C243-462A-8E6F-044677F7F5AA}"/>
              </a:ext>
            </a:extLst>
          </p:cNvPr>
          <p:cNvSpPr txBox="1"/>
          <p:nvPr/>
        </p:nvSpPr>
        <p:spPr>
          <a:xfrm>
            <a:off x="838201" y="2177534"/>
            <a:ext cx="6712070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>
                <a:latin typeface="IBM Sans plex"/>
              </a:rPr>
              <a:t>Tutki luokkaa ympärilläsi. Millaisia symboleita löydät? Tarkastele esimerkiksi vaatteita ja huonekaluja. </a:t>
            </a:r>
          </a:p>
          <a:p>
            <a:endParaRPr lang="fi-FI" sz="2000" dirty="0">
              <a:latin typeface="IBM Sans plex"/>
            </a:endParaRPr>
          </a:p>
          <a:p>
            <a:pPr>
              <a:lnSpc>
                <a:spcPct val="150000"/>
              </a:lnSpc>
            </a:pPr>
            <a:r>
              <a:rPr lang="fi-FI" sz="2000" dirty="0">
                <a:latin typeface="IBM Sans plex"/>
              </a:rPr>
              <a:t>Kuinka monta tuotemerkkiä tunnistat? </a:t>
            </a:r>
          </a:p>
          <a:p>
            <a:pPr>
              <a:lnSpc>
                <a:spcPct val="150000"/>
              </a:lnSpc>
            </a:pPr>
            <a:r>
              <a:rPr lang="fi-FI" sz="2000" dirty="0">
                <a:latin typeface="IBM Sans plex"/>
              </a:rPr>
              <a:t>Käytetäänkö niissä yleisesti tunnistettavia symboleita?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F0DC92E-055F-4131-8DC3-69D5C479C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623882"/>
              </p:ext>
            </p:extLst>
          </p:nvPr>
        </p:nvGraphicFramePr>
        <p:xfrm>
          <a:off x="9551096" y="2717786"/>
          <a:ext cx="1917004" cy="171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45400" imgH="487440" progId="">
                  <p:embed/>
                </p:oleObj>
              </mc:Choice>
              <mc:Fallback>
                <p:oleObj r:id="rId2" imgW="545400" imgH="487440" progId="">
                  <p:embed/>
                  <p:pic>
                    <p:nvPicPr>
                      <p:cNvPr id="5" name="Objekti 4">
                        <a:extLst>
                          <a:ext uri="{FF2B5EF4-FFF2-40B4-BE49-F238E27FC236}">
                            <a16:creationId xmlns:a16="http://schemas.microsoft.com/office/drawing/2014/main" id="{6B5ED8D1-AE1B-47F9-9DE7-39CD25EA3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51096" y="2717786"/>
                        <a:ext cx="1917004" cy="1710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7476EF6C-8AEC-4108-8646-CF9964412F66}"/>
              </a:ext>
            </a:extLst>
          </p:cNvPr>
          <p:cNvSpPr txBox="1"/>
          <p:nvPr/>
        </p:nvSpPr>
        <p:spPr>
          <a:xfrm>
            <a:off x="9551096" y="4428602"/>
            <a:ext cx="191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latin typeface="IBM Plex Sans" panose="020B0604020202020204" charset="0"/>
              </a:rPr>
              <a:t>Joensuun taidemuseo Onnin logo</a:t>
            </a:r>
          </a:p>
        </p:txBody>
      </p:sp>
      <p:pic>
        <p:nvPicPr>
          <p:cNvPr id="8" name="Kuva 7" descr="Sydän ääriviiva">
            <a:extLst>
              <a:ext uri="{FF2B5EF4-FFF2-40B4-BE49-F238E27FC236}">
                <a16:creationId xmlns:a16="http://schemas.microsoft.com/office/drawing/2014/main" id="{6A509595-A098-4FAD-B3AC-1DE0DFF3D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5636" y="3670709"/>
            <a:ext cx="2305460" cy="230546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A5536C3-91B0-4684-BB9B-2124F04B81B6}"/>
              </a:ext>
            </a:extLst>
          </p:cNvPr>
          <p:cNvSpPr txBox="1"/>
          <p:nvPr/>
        </p:nvSpPr>
        <p:spPr>
          <a:xfrm>
            <a:off x="7550270" y="5745335"/>
            <a:ext cx="1699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latin typeface="IBM Plex Sans" panose="020B0604020202020204" charset="0"/>
              </a:rPr>
              <a:t>Sydän</a:t>
            </a:r>
          </a:p>
        </p:txBody>
      </p:sp>
    </p:spTree>
    <p:extLst>
      <p:ext uri="{BB962C8B-B14F-4D97-AF65-F5344CB8AC3E}">
        <p14:creationId xmlns:p14="http://schemas.microsoft.com/office/powerpoint/2010/main" val="380026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idemuseo_pptpohja_2020-12-10" id="{75F5CDF4-B704-FC47-A865-347FB9D0C886}" vid="{93C1A2E6-AE76-FB44-B1FE-D60AB0444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taidemuseo_pptpohja_2020-12-10</Template>
  <TotalTime>167</TotalTime>
  <Words>35</Words>
  <Application>Microsoft Office PowerPoint</Application>
  <PresentationFormat>Laajakuva</PresentationFormat>
  <Paragraphs>7</Paragraphs>
  <Slides>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0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IBM Plex Sans</vt:lpstr>
      <vt:lpstr>Arial</vt:lpstr>
      <vt:lpstr>IBM Sans plex</vt:lpstr>
      <vt:lpstr>Office-teema</vt:lpstr>
      <vt:lpstr>Lämmittelytehtävä: symbolit ja logot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Symbolismi</dc:title>
  <dc:creator>Inkeri Maria</dc:creator>
  <cp:lastModifiedBy>Inkeri Maria</cp:lastModifiedBy>
  <cp:revision>7</cp:revision>
  <dcterms:created xsi:type="dcterms:W3CDTF">2021-02-09T11:16:03Z</dcterms:created>
  <dcterms:modified xsi:type="dcterms:W3CDTF">2021-02-18T11:16:44Z</dcterms:modified>
</cp:coreProperties>
</file>